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46" r:id="rId2"/>
    <p:sldId id="261" r:id="rId3"/>
    <p:sldId id="257" r:id="rId4"/>
    <p:sldId id="256" r:id="rId5"/>
    <p:sldId id="302" r:id="rId6"/>
    <p:sldId id="258" r:id="rId7"/>
    <p:sldId id="259" r:id="rId8"/>
    <p:sldId id="260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63" r:id="rId24"/>
    <p:sldId id="266" r:id="rId25"/>
    <p:sldId id="353" r:id="rId26"/>
    <p:sldId id="355" r:id="rId27"/>
    <p:sldId id="303" r:id="rId28"/>
    <p:sldId id="267" r:id="rId29"/>
    <p:sldId id="304" r:id="rId30"/>
    <p:sldId id="305" r:id="rId31"/>
    <p:sldId id="306" r:id="rId32"/>
    <p:sldId id="307" r:id="rId33"/>
    <p:sldId id="295" r:id="rId34"/>
    <p:sldId id="308" r:id="rId35"/>
    <p:sldId id="296" r:id="rId36"/>
    <p:sldId id="297" r:id="rId37"/>
    <p:sldId id="298" r:id="rId38"/>
    <p:sldId id="268" r:id="rId39"/>
    <p:sldId id="269" r:id="rId40"/>
    <p:sldId id="271" r:id="rId41"/>
    <p:sldId id="272" r:id="rId42"/>
    <p:sldId id="299" r:id="rId43"/>
    <p:sldId id="264" r:id="rId44"/>
    <p:sldId id="265" r:id="rId45"/>
    <p:sldId id="345" r:id="rId46"/>
    <p:sldId id="311" r:id="rId47"/>
    <p:sldId id="312" r:id="rId48"/>
    <p:sldId id="313" r:id="rId49"/>
    <p:sldId id="314" r:id="rId50"/>
    <p:sldId id="315" r:id="rId51"/>
    <p:sldId id="316" r:id="rId52"/>
    <p:sldId id="317" r:id="rId53"/>
    <p:sldId id="318" r:id="rId54"/>
    <p:sldId id="273" r:id="rId55"/>
    <p:sldId id="319" r:id="rId56"/>
    <p:sldId id="320" r:id="rId57"/>
    <p:sldId id="321" r:id="rId58"/>
    <p:sldId id="322" r:id="rId59"/>
    <p:sldId id="323" r:id="rId60"/>
    <p:sldId id="324" r:id="rId61"/>
    <p:sldId id="325" r:id="rId62"/>
    <p:sldId id="326" r:id="rId63"/>
    <p:sldId id="327" r:id="rId64"/>
    <p:sldId id="328" r:id="rId65"/>
    <p:sldId id="329" r:id="rId66"/>
    <p:sldId id="330" r:id="rId67"/>
    <p:sldId id="331" r:id="rId68"/>
    <p:sldId id="332" r:id="rId69"/>
    <p:sldId id="333" r:id="rId70"/>
    <p:sldId id="334" r:id="rId71"/>
    <p:sldId id="335" r:id="rId72"/>
    <p:sldId id="336" r:id="rId73"/>
    <p:sldId id="360" r:id="rId74"/>
    <p:sldId id="337" r:id="rId75"/>
    <p:sldId id="338" r:id="rId76"/>
    <p:sldId id="352" r:id="rId77"/>
    <p:sldId id="339" r:id="rId78"/>
    <p:sldId id="340" r:id="rId79"/>
    <p:sldId id="341" r:id="rId80"/>
    <p:sldId id="342" r:id="rId81"/>
    <p:sldId id="343" r:id="rId82"/>
    <p:sldId id="344" r:id="rId83"/>
    <p:sldId id="347" r:id="rId84"/>
    <p:sldId id="348" r:id="rId85"/>
    <p:sldId id="349" r:id="rId86"/>
    <p:sldId id="274" r:id="rId87"/>
    <p:sldId id="354" r:id="rId88"/>
    <p:sldId id="300" r:id="rId89"/>
    <p:sldId id="359" r:id="rId90"/>
    <p:sldId id="356" r:id="rId91"/>
    <p:sldId id="358" r:id="rId92"/>
    <p:sldId id="357" r:id="rId93"/>
    <p:sldId id="301" r:id="rId94"/>
    <p:sldId id="275" r:id="rId95"/>
    <p:sldId id="361" r:id="rId96"/>
    <p:sldId id="362" r:id="rId97"/>
    <p:sldId id="350" r:id="rId9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341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937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354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034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965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80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60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193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095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030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173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38EB3-EE7B-4900-99EE-95E9C98A2E13}" type="datetimeFigureOut">
              <a:rPr lang="en-US" smtClean="0"/>
              <a:t>11/6/2020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3928D-8F7C-493D-97DF-5C16367966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6663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43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emf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6"/>
          <a:stretch/>
        </p:blipFill>
        <p:spPr>
          <a:xfrm>
            <a:off x="309093" y="283335"/>
            <a:ext cx="11603862" cy="6314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sarah mclachlan - i will remember yo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2000" out="2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48799" y="53522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66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>
        <p14:glitter pattern="hexago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8998" t="5712" r="8890" b="12823"/>
          <a:stretch/>
        </p:blipFill>
        <p:spPr>
          <a:xfrm>
            <a:off x="1727101" y="99034"/>
            <a:ext cx="8962321" cy="6668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701886" y="4986930"/>
            <a:ext cx="30127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Charlie Hickey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95907" y="5788017"/>
            <a:ext cx="622471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Sierra &amp; Eli’s 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</a:t>
            </a:r>
            <a:r>
              <a:rPr lang="en-US" sz="5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reat-grandfather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760588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7909" t="5497" r="27478" b="15016"/>
          <a:stretch/>
        </p:blipFill>
        <p:spPr>
          <a:xfrm>
            <a:off x="3561487" y="61544"/>
            <a:ext cx="4990645" cy="6669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135257" y="4262094"/>
            <a:ext cx="38431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Raymond Shannon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22376" y="5185424"/>
            <a:ext cx="36665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Ms. Denise’s Uncle </a:t>
            </a:r>
          </a:p>
          <a:p>
            <a:pPr algn="ctr"/>
            <a:r>
              <a:rPr lang="en-CA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Allie &amp; Aubrey’s Great Uncle</a:t>
            </a:r>
            <a:endParaRPr lang="en-CA" sz="3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59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909" t="5926" r="27478" b="12392"/>
          <a:stretch/>
        </p:blipFill>
        <p:spPr>
          <a:xfrm>
            <a:off x="3733077" y="60208"/>
            <a:ext cx="4950372" cy="6797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4448005" y="4986924"/>
            <a:ext cx="3520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Sanford Shannon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28008" y="5788011"/>
            <a:ext cx="5160516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Raymond Shannon’s F</a:t>
            </a:r>
            <a:r>
              <a:rPr lang="en-US" sz="5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ather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2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9" t="3015" r="4762" b="3652"/>
          <a:stretch/>
        </p:blipFill>
        <p:spPr>
          <a:xfrm>
            <a:off x="3848669" y="31455"/>
            <a:ext cx="4449170" cy="6719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536251" y="5102154"/>
            <a:ext cx="33354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Arnold Shannon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20367" y="5903241"/>
            <a:ext cx="5367175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Raymond Shannon’s </a:t>
            </a:r>
            <a:r>
              <a:rPr lang="en-US" sz="5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brother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99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8071" t="5497" r="27964" b="12177"/>
          <a:stretch/>
        </p:blipFill>
        <p:spPr>
          <a:xfrm>
            <a:off x="3794440" y="90115"/>
            <a:ext cx="4819018" cy="6767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629800" y="5033914"/>
            <a:ext cx="31482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Wade Shannon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88255" y="5835001"/>
            <a:ext cx="463139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Raymond Shannon’s </a:t>
            </a:r>
            <a:r>
              <a:rPr lang="en-US" sz="5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son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97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515" t="5712" r="24731" b="12177"/>
          <a:stretch/>
        </p:blipFill>
        <p:spPr>
          <a:xfrm>
            <a:off x="3610302" y="189185"/>
            <a:ext cx="5405133" cy="6558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013420" y="5402404"/>
            <a:ext cx="25603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Jack Harvey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92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6778" t="5712" r="27155" b="11961"/>
          <a:stretch/>
        </p:blipFill>
        <p:spPr>
          <a:xfrm>
            <a:off x="3739580" y="186177"/>
            <a:ext cx="4918842" cy="6592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687402" y="4986929"/>
            <a:ext cx="3041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Travis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Mallaley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1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011" t="10695" r="36175" b="13072"/>
          <a:stretch/>
        </p:blipFill>
        <p:spPr>
          <a:xfrm>
            <a:off x="3777373" y="38474"/>
            <a:ext cx="4391696" cy="6767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498300" y="5402404"/>
            <a:ext cx="2949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Norman Craig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91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713" t="10343" r="35879" b="12896"/>
          <a:stretch/>
        </p:blipFill>
        <p:spPr>
          <a:xfrm>
            <a:off x="3721993" y="51515"/>
            <a:ext cx="4456091" cy="6769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290159" y="5033914"/>
            <a:ext cx="32528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Samuel </a:t>
            </a:r>
            <a:r>
              <a:rPr lang="en-US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Guitard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26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4031" t="12632" r="34393" b="13072"/>
          <a:stretch/>
        </p:blipFill>
        <p:spPr>
          <a:xfrm>
            <a:off x="3520164" y="52252"/>
            <a:ext cx="5074276" cy="6712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857364" y="5533033"/>
            <a:ext cx="2428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Leo Landry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16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655" t="11400" r="31325" b="13072"/>
          <a:stretch/>
        </p:blipFill>
        <p:spPr>
          <a:xfrm>
            <a:off x="3052293" y="51516"/>
            <a:ext cx="5885646" cy="6751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654571" y="5585284"/>
            <a:ext cx="46810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Lou Ron and Maureen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01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514" t="9816" r="35285" b="13247"/>
          <a:stretch/>
        </p:blipFill>
        <p:spPr>
          <a:xfrm>
            <a:off x="3671588" y="54173"/>
            <a:ext cx="4558014" cy="6752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401571" y="5373546"/>
            <a:ext cx="30299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Thomas Godin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70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4624" t="10343" r="35086" b="12368"/>
          <a:stretch/>
        </p:blipFill>
        <p:spPr>
          <a:xfrm>
            <a:off x="3721626" y="85698"/>
            <a:ext cx="4675031" cy="6706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303503" y="5036644"/>
            <a:ext cx="35112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Paul D. Donnelly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65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054" t="16330" r="23703" b="14304"/>
          <a:stretch/>
        </p:blipFill>
        <p:spPr>
          <a:xfrm>
            <a:off x="1365160" y="51516"/>
            <a:ext cx="9404189" cy="6761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718854" y="5402404"/>
            <a:ext cx="31494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Wally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LaPointe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38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06" t="15034" r="36769" b="12896"/>
          <a:stretch/>
        </p:blipFill>
        <p:spPr>
          <a:xfrm>
            <a:off x="3709115" y="23409"/>
            <a:ext cx="4507606" cy="6808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495819" y="5598347"/>
            <a:ext cx="29342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Stewart Blake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25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703" t="10695" r="36670" b="13072"/>
          <a:stretch/>
        </p:blipFill>
        <p:spPr>
          <a:xfrm>
            <a:off x="3929898" y="36484"/>
            <a:ext cx="4224270" cy="6799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3650657" y="4999992"/>
            <a:ext cx="49584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George Walter Levesque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6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506" t="19322" r="21130" b="21171"/>
          <a:stretch/>
        </p:blipFill>
        <p:spPr>
          <a:xfrm>
            <a:off x="1147726" y="347731"/>
            <a:ext cx="9916513" cy="6216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86591" y="5284838"/>
            <a:ext cx="31401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Thomas Hickey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75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4426" t="11223" r="34394" b="13248"/>
          <a:stretch/>
        </p:blipFill>
        <p:spPr>
          <a:xfrm>
            <a:off x="3670479" y="48694"/>
            <a:ext cx="4971245" cy="6770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845305" y="5467718"/>
            <a:ext cx="28488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Norman Shea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7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4625" t="10343" r="34591" b="13248"/>
          <a:stretch/>
        </p:blipFill>
        <p:spPr>
          <a:xfrm>
            <a:off x="3747752" y="42777"/>
            <a:ext cx="4842456" cy="67576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567915" y="4821701"/>
            <a:ext cx="52021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Jimmy Landry</a:t>
            </a:r>
          </a:p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Sarah’s great-grandfather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93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744" t="11399" r="33107" b="12896"/>
          <a:stretch/>
        </p:blipFill>
        <p:spPr>
          <a:xfrm>
            <a:off x="3400023" y="43490"/>
            <a:ext cx="5447763" cy="6789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527290" y="5284838"/>
            <a:ext cx="34587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Alexander Godin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86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437" t="13204" r="33701" b="13248"/>
          <a:stretch/>
        </p:blipFill>
        <p:spPr>
          <a:xfrm>
            <a:off x="3298096" y="50469"/>
            <a:ext cx="5396248" cy="6790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033007" y="5086151"/>
            <a:ext cx="592643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Arthur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LaPointe</a:t>
            </a:r>
            <a:endParaRPr lang="en-US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Emma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&amp;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Tenny’s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great-uncle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2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734" t="10343" r="33998" b="12896"/>
          <a:stretch/>
        </p:blipFill>
        <p:spPr>
          <a:xfrm>
            <a:off x="3735977" y="61366"/>
            <a:ext cx="4995899" cy="6681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559612" y="4188451"/>
            <a:ext cx="32973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Murray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Furlotte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46688" y="4909242"/>
            <a:ext cx="6774483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Holly’s grandfather</a:t>
            </a:r>
          </a:p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Lily</a:t>
            </a:r>
            <a:r>
              <a:rPr lang="en-US" sz="5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,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Jax</a:t>
            </a:r>
            <a:r>
              <a:rPr lang="en-US" sz="5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&amp; Lucy’s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great-grandfather</a:t>
            </a:r>
          </a:p>
        </p:txBody>
      </p:sp>
    </p:spTree>
    <p:extLst>
      <p:ext uri="{BB962C8B-B14F-4D97-AF65-F5344CB8AC3E}">
        <p14:creationId xmlns:p14="http://schemas.microsoft.com/office/powerpoint/2010/main" val="72712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055" t="10519" r="21822" b="12720"/>
          <a:stretch/>
        </p:blipFill>
        <p:spPr>
          <a:xfrm>
            <a:off x="1867436" y="62316"/>
            <a:ext cx="8770513" cy="6744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469652" y="4986929"/>
            <a:ext cx="34772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Derek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Tissington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30651" y="5788016"/>
            <a:ext cx="4155241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Mr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Tissington’s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father</a:t>
            </a:r>
          </a:p>
        </p:txBody>
      </p:sp>
    </p:spTree>
    <p:extLst>
      <p:ext uri="{BB962C8B-B14F-4D97-AF65-F5344CB8AC3E}">
        <p14:creationId xmlns:p14="http://schemas.microsoft.com/office/powerpoint/2010/main" val="35388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856" y="0"/>
            <a:ext cx="458628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76831" y="4718016"/>
            <a:ext cx="443877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Gregory Easterbrook</a:t>
            </a:r>
          </a:p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Allie’s Brother in law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95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4c62ec1e-f56a-4369-a41f-9432a961fdca@CANPRD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553" y="0"/>
            <a:ext cx="7942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11271" y="4706470"/>
            <a:ext cx="38817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Emmanuel Carrier</a:t>
            </a:r>
            <a:endParaRPr lang="en-C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27177" y="5513258"/>
            <a:ext cx="5274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800" dirty="0" smtClean="0">
                <a:solidFill>
                  <a:srgbClr val="C00000"/>
                </a:solidFill>
                <a:latin typeface="Gill Sans MT Condensed" panose="020B0506020104020203" pitchFamily="34" charset="0"/>
              </a:rPr>
              <a:t>Ms. Sally &amp; Ms. Tammy’s Grandfather</a:t>
            </a:r>
          </a:p>
          <a:p>
            <a:pPr algn="ctr"/>
            <a:r>
              <a:rPr lang="en-CA" sz="2800" dirty="0" smtClean="0">
                <a:solidFill>
                  <a:srgbClr val="C00000"/>
                </a:solidFill>
                <a:latin typeface="Gill Sans MT Condensed" panose="020B0506020104020203" pitchFamily="34" charset="0"/>
              </a:rPr>
              <a:t>Jayla, Jack, Owen &amp; Devon’s Great Grandfathe</a:t>
            </a:r>
            <a:r>
              <a:rPr lang="en-C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r</a:t>
            </a:r>
            <a:r>
              <a:rPr lang="en-CA" dirty="0" smtClean="0">
                <a:solidFill>
                  <a:srgbClr val="C00000"/>
                </a:solidFill>
                <a:latin typeface="Gill Sans MT Condensed" panose="020B050602010402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264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349" y="82008"/>
            <a:ext cx="9446630" cy="6619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346064" y="4922534"/>
            <a:ext cx="35441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Malcom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LaPointe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7623" y="5723621"/>
            <a:ext cx="460100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Emma</a:t>
            </a:r>
            <a:r>
              <a:rPr lang="en-US" sz="5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&amp; </a:t>
            </a:r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Tenny’s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cousin</a:t>
            </a:r>
          </a:p>
        </p:txBody>
      </p:sp>
    </p:spTree>
    <p:extLst>
      <p:ext uri="{BB962C8B-B14F-4D97-AF65-F5344CB8AC3E}">
        <p14:creationId xmlns:p14="http://schemas.microsoft.com/office/powerpoint/2010/main" val="294264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1063" t="10167" r="21329" b="13248"/>
          <a:stretch/>
        </p:blipFill>
        <p:spPr>
          <a:xfrm>
            <a:off x="1751527" y="-37160"/>
            <a:ext cx="8884912" cy="6640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1200276" y="4250659"/>
            <a:ext cx="99874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Murray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Furlotte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and “Papa Sam”, Sanford Talbot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51527" y="5173989"/>
            <a:ext cx="8890639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Holly’s grandfather and grandfather in law</a:t>
            </a:r>
          </a:p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Lily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, </a:t>
            </a:r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Jax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&amp; Lucy’s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great-grandfathers</a:t>
            </a:r>
          </a:p>
        </p:txBody>
      </p:sp>
    </p:spTree>
    <p:extLst>
      <p:ext uri="{BB962C8B-B14F-4D97-AF65-F5344CB8AC3E}">
        <p14:creationId xmlns:p14="http://schemas.microsoft.com/office/powerpoint/2010/main" val="136389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354" y="61144"/>
            <a:ext cx="4755292" cy="6735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448562" y="5431066"/>
            <a:ext cx="32948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Paul D.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Guitard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22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354" y="28753"/>
            <a:ext cx="4755292" cy="68004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574049" y="4986929"/>
            <a:ext cx="29851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Alfred O’Brien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45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037" y="34764"/>
            <a:ext cx="5047926" cy="6788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534928" y="5640072"/>
            <a:ext cx="71221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Tommy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Mallaley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and Alvin Gagnon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57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479" y="34764"/>
            <a:ext cx="5371042" cy="6788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379533" y="4986929"/>
            <a:ext cx="34223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William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Loubert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26578" y="5788016"/>
            <a:ext cx="512826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Jenessa’s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great-grandfather</a:t>
            </a:r>
          </a:p>
        </p:txBody>
      </p:sp>
    </p:spTree>
    <p:extLst>
      <p:ext uri="{BB962C8B-B14F-4D97-AF65-F5344CB8AC3E}">
        <p14:creationId xmlns:p14="http://schemas.microsoft.com/office/powerpoint/2010/main" val="147829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7099" t="10168" r="36671" b="12720"/>
          <a:stretch/>
        </p:blipFill>
        <p:spPr>
          <a:xfrm>
            <a:off x="4121239" y="25562"/>
            <a:ext cx="4121240" cy="68117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79842" y="4986929"/>
            <a:ext cx="28217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Travis Carrier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60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57"/>
          <a:stretch/>
        </p:blipFill>
        <p:spPr>
          <a:xfrm>
            <a:off x="3200400" y="79328"/>
            <a:ext cx="5891348" cy="6688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779018" y="4986929"/>
            <a:ext cx="46233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Jonathan Marc Carrier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16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645" t="10871" r="32810" b="13248"/>
          <a:stretch/>
        </p:blipFill>
        <p:spPr>
          <a:xfrm>
            <a:off x="3438659" y="73620"/>
            <a:ext cx="5434885" cy="6711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026110" y="5640072"/>
            <a:ext cx="4139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Walter Chamberlain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08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744" t="10343" r="32909" b="12720"/>
          <a:stretch/>
        </p:blipFill>
        <p:spPr>
          <a:xfrm>
            <a:off x="3451539" y="38117"/>
            <a:ext cx="5409126" cy="6812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780576" y="5640072"/>
            <a:ext cx="26308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Henry Doyle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2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2149" t="10519" r="30831" b="13601"/>
          <a:stretch/>
        </p:blipFill>
        <p:spPr>
          <a:xfrm>
            <a:off x="3348507" y="51137"/>
            <a:ext cx="5847008" cy="6738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430296" y="5640072"/>
            <a:ext cx="35142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Terry Richardson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27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833" t="10871" r="33998" b="12896"/>
          <a:stretch/>
        </p:blipFill>
        <p:spPr>
          <a:xfrm>
            <a:off x="3427437" y="0"/>
            <a:ext cx="5125791" cy="6829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082935" y="4986929"/>
            <a:ext cx="3754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Francis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Arseneault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84387" y="5788016"/>
            <a:ext cx="5551392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Past President of the Legion</a:t>
            </a:r>
          </a:p>
        </p:txBody>
      </p:sp>
    </p:spTree>
    <p:extLst>
      <p:ext uri="{BB962C8B-B14F-4D97-AF65-F5344CB8AC3E}">
        <p14:creationId xmlns:p14="http://schemas.microsoft.com/office/powerpoint/2010/main" val="9918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351" t="30238" r="21823" b="13952"/>
          <a:stretch/>
        </p:blipFill>
        <p:spPr>
          <a:xfrm>
            <a:off x="478505" y="278421"/>
            <a:ext cx="11241430" cy="6318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056609" y="5391877"/>
            <a:ext cx="40852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Past years veterans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317" t="10168" r="33899" b="18353"/>
          <a:stretch/>
        </p:blipFill>
        <p:spPr>
          <a:xfrm>
            <a:off x="3387143" y="98122"/>
            <a:ext cx="5138671" cy="6708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9815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911" t="15272" r="35878" b="12896"/>
          <a:stretch/>
        </p:blipFill>
        <p:spPr>
          <a:xfrm>
            <a:off x="3709851" y="96899"/>
            <a:ext cx="4674295" cy="6691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245781" y="5487570"/>
            <a:ext cx="760169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Kathy’s grandfather and great-uncle</a:t>
            </a:r>
          </a:p>
        </p:txBody>
      </p:sp>
    </p:spTree>
    <p:extLst>
      <p:ext uri="{BB962C8B-B14F-4D97-AF65-F5344CB8AC3E}">
        <p14:creationId xmlns:p14="http://schemas.microsoft.com/office/powerpoint/2010/main" val="226089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33932" t="10872" r="34295" b="12720"/>
          <a:stretch/>
        </p:blipFill>
        <p:spPr>
          <a:xfrm>
            <a:off x="3631843" y="61706"/>
            <a:ext cx="4997002" cy="6756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4605733" y="5574757"/>
            <a:ext cx="31634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Mitch Dempsey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pic>
        <p:nvPicPr>
          <p:cNvPr id="2" name="Jo Dee Messina - If Heaven Was Needing A He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2000" out="2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02735" y="51454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99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664" t="10820" r="33788" b="13095"/>
          <a:stretch/>
        </p:blipFill>
        <p:spPr>
          <a:xfrm>
            <a:off x="3474722" y="93250"/>
            <a:ext cx="5083819" cy="6681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286518" y="4986929"/>
            <a:ext cx="3425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Wendell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Guitard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12774" y="5788016"/>
            <a:ext cx="3372975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Kathy’s father</a:t>
            </a:r>
          </a:p>
        </p:txBody>
      </p:sp>
    </p:spTree>
    <p:extLst>
      <p:ext uri="{BB962C8B-B14F-4D97-AF65-F5344CB8AC3E}">
        <p14:creationId xmlns:p14="http://schemas.microsoft.com/office/powerpoint/2010/main" val="339715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938" t="10614" r="35854" b="12749"/>
          <a:stretch/>
        </p:blipFill>
        <p:spPr>
          <a:xfrm>
            <a:off x="3786389" y="82370"/>
            <a:ext cx="4404574" cy="6727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338772" y="4973866"/>
            <a:ext cx="3425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Wendell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Guitard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65027" y="5774953"/>
            <a:ext cx="3372975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Kathy’s father</a:t>
            </a:r>
          </a:p>
        </p:txBody>
      </p:sp>
    </p:spTree>
    <p:extLst>
      <p:ext uri="{BB962C8B-B14F-4D97-AF65-F5344CB8AC3E}">
        <p14:creationId xmlns:p14="http://schemas.microsoft.com/office/powerpoint/2010/main" val="422384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4"/>
          <a:stretch/>
        </p:blipFill>
        <p:spPr>
          <a:xfrm>
            <a:off x="3670663" y="76288"/>
            <a:ext cx="4724768" cy="6690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88500" y="4999992"/>
            <a:ext cx="26476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Robby Daley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55869" y="5801079"/>
            <a:ext cx="291291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Kathy’s son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622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6" t="2052" r="4651" b="4606"/>
          <a:stretch/>
        </p:blipFill>
        <p:spPr>
          <a:xfrm>
            <a:off x="3827417" y="67156"/>
            <a:ext cx="4519749" cy="6715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367281" y="4921614"/>
            <a:ext cx="3420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Lyoness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Furlotte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53393" y="5722701"/>
            <a:ext cx="444852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Belgium Nov. 26, 1944</a:t>
            </a:r>
          </a:p>
        </p:txBody>
      </p:sp>
    </p:spTree>
    <p:extLst>
      <p:ext uri="{BB962C8B-B14F-4D97-AF65-F5344CB8AC3E}">
        <p14:creationId xmlns:p14="http://schemas.microsoft.com/office/powerpoint/2010/main" val="279997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" t="1582" r="3528" b="2083"/>
          <a:stretch/>
        </p:blipFill>
        <p:spPr>
          <a:xfrm>
            <a:off x="3461657" y="52252"/>
            <a:ext cx="5089438" cy="67404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136505" y="5470255"/>
            <a:ext cx="37397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Raymond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Furlotte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00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9" t="1988" r="5043" b="3093"/>
          <a:stretch/>
        </p:blipFill>
        <p:spPr>
          <a:xfrm>
            <a:off x="3517713" y="42364"/>
            <a:ext cx="5012333" cy="6724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318925" y="5444128"/>
            <a:ext cx="34099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Arthur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Duplacey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18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4" t="5049" r="4559"/>
          <a:stretch/>
        </p:blipFill>
        <p:spPr>
          <a:xfrm>
            <a:off x="1988860" y="100203"/>
            <a:ext cx="8422237" cy="66532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007590" y="4830174"/>
            <a:ext cx="2558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Larry Caron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56006" y="5631261"/>
            <a:ext cx="2661306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Armed Forces</a:t>
            </a:r>
          </a:p>
        </p:txBody>
      </p:sp>
    </p:spTree>
    <p:extLst>
      <p:ext uri="{BB962C8B-B14F-4D97-AF65-F5344CB8AC3E}">
        <p14:creationId xmlns:p14="http://schemas.microsoft.com/office/powerpoint/2010/main" val="267628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4" r="4117"/>
          <a:stretch/>
        </p:blipFill>
        <p:spPr>
          <a:xfrm>
            <a:off x="2142308" y="111034"/>
            <a:ext cx="8046721" cy="66620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95922" y="4830174"/>
            <a:ext cx="34247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Everett Fournier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877628" y="5631261"/>
            <a:ext cx="2661306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Armed Forces</a:t>
            </a:r>
          </a:p>
        </p:txBody>
      </p:sp>
    </p:spTree>
    <p:extLst>
      <p:ext uri="{BB962C8B-B14F-4D97-AF65-F5344CB8AC3E}">
        <p14:creationId xmlns:p14="http://schemas.microsoft.com/office/powerpoint/2010/main" val="143581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7" t="-775" r="3779" b="775"/>
          <a:stretch/>
        </p:blipFill>
        <p:spPr>
          <a:xfrm>
            <a:off x="2690948" y="0"/>
            <a:ext cx="7406641" cy="6740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655630" y="4790985"/>
            <a:ext cx="1340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Lionel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22154" y="5592072"/>
            <a:ext cx="120738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Korea</a:t>
            </a:r>
          </a:p>
        </p:txBody>
      </p:sp>
    </p:spTree>
    <p:extLst>
      <p:ext uri="{BB962C8B-B14F-4D97-AF65-F5344CB8AC3E}">
        <p14:creationId xmlns:p14="http://schemas.microsoft.com/office/powerpoint/2010/main" val="225584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23" r="15666"/>
          <a:stretch/>
        </p:blipFill>
        <p:spPr>
          <a:xfrm>
            <a:off x="3135086" y="42453"/>
            <a:ext cx="5969725" cy="66914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944847" y="4790985"/>
            <a:ext cx="24484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Earl Hickey	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565399" y="5592072"/>
            <a:ext cx="120738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Korea</a:t>
            </a:r>
          </a:p>
        </p:txBody>
      </p:sp>
    </p:spTree>
    <p:extLst>
      <p:ext uri="{BB962C8B-B14F-4D97-AF65-F5344CB8AC3E}">
        <p14:creationId xmlns:p14="http://schemas.microsoft.com/office/powerpoint/2010/main" val="183792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" r="5258" b="3236"/>
          <a:stretch/>
        </p:blipFill>
        <p:spPr>
          <a:xfrm>
            <a:off x="3658336" y="69408"/>
            <a:ext cx="4767942" cy="6710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423763" y="4856300"/>
            <a:ext cx="31826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Brent Dempsey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80944" y="5657387"/>
            <a:ext cx="386830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Joanne’s brother</a:t>
            </a:r>
          </a:p>
        </p:txBody>
      </p:sp>
    </p:spTree>
    <p:extLst>
      <p:ext uri="{BB962C8B-B14F-4D97-AF65-F5344CB8AC3E}">
        <p14:creationId xmlns:p14="http://schemas.microsoft.com/office/powerpoint/2010/main" val="94772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4526" t="9815" r="34889" b="13072"/>
          <a:stretch/>
        </p:blipFill>
        <p:spPr>
          <a:xfrm>
            <a:off x="3425780" y="0"/>
            <a:ext cx="4816699" cy="6827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135429" y="4999992"/>
            <a:ext cx="34367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Robert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Girouard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50770" y="5801079"/>
            <a:ext cx="5606086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Girouard’s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b</a:t>
            </a:r>
            <a:r>
              <a:rPr lang="en-US" sz="5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rother in law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71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007" y="39782"/>
            <a:ext cx="9569003" cy="6778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760774" y="4999992"/>
            <a:ext cx="45343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Paul Vincent Dempsey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33945" y="5801079"/>
            <a:ext cx="1213794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WWII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4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126" b="8200"/>
          <a:stretch/>
        </p:blipFill>
        <p:spPr>
          <a:xfrm>
            <a:off x="3657600" y="43438"/>
            <a:ext cx="5185954" cy="6744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835225" y="4999992"/>
            <a:ext cx="28505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Sgt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Allan Roy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54715" y="5801079"/>
            <a:ext cx="261161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RCAF CYPRUS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58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95"/>
          <a:stretch/>
        </p:blipFill>
        <p:spPr>
          <a:xfrm>
            <a:off x="3945611" y="52252"/>
            <a:ext cx="4584433" cy="6736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704203" y="4999992"/>
            <a:ext cx="3008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Herman J Roy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237" y="5801079"/>
            <a:ext cx="2246064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RCAF WWII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20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77" r="3973"/>
          <a:stretch/>
        </p:blipFill>
        <p:spPr>
          <a:xfrm>
            <a:off x="3526969" y="80911"/>
            <a:ext cx="5159828" cy="6708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767163" y="4999992"/>
            <a:ext cx="2699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Gilles Hickey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84229" y="5801079"/>
            <a:ext cx="3065199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Ms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Lois’s father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63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88" r="51766"/>
          <a:stretch/>
        </p:blipFill>
        <p:spPr>
          <a:xfrm>
            <a:off x="2860770" y="84839"/>
            <a:ext cx="6165668" cy="6684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200564" y="4999992"/>
            <a:ext cx="1571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Hermie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66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406" y="52188"/>
            <a:ext cx="5368834" cy="674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511584" y="4999992"/>
            <a:ext cx="31582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Wilfred Carrier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14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476" y="136686"/>
            <a:ext cx="5366159" cy="66163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505043" y="4320723"/>
            <a:ext cx="28839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Leslie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Firlotte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60356" y="5121810"/>
            <a:ext cx="437331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Royal Rifles of Canada</a:t>
            </a:r>
          </a:p>
          <a:p>
            <a:pPr algn="ctr"/>
            <a:r>
              <a:rPr lang="en-US" sz="5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P.O.W. Hong Kong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41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337" y="71673"/>
            <a:ext cx="8829328" cy="668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705293" y="4999992"/>
            <a:ext cx="30059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Ronald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Benett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03586" y="5801079"/>
            <a:ext cx="400936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Shyann’s grandfather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8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992" y="99427"/>
            <a:ext cx="5510941" cy="6671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543392" y="4098652"/>
            <a:ext cx="33297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Alphe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Bourdage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90388" y="4899739"/>
            <a:ext cx="4435765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Merchant Marine 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WWII</a:t>
            </a:r>
            <a:endParaRPr lang="en-US" sz="5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45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788" y="82138"/>
            <a:ext cx="4663440" cy="6725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560787" y="4999992"/>
            <a:ext cx="29292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Cully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Frenette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847019" y="5801079"/>
            <a:ext cx="2356735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1952 Korea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30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183" y="39571"/>
            <a:ext cx="5321806" cy="6779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227615" y="5404944"/>
            <a:ext cx="37000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Michael J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Guitard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2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84" t="23541" r="11406" b="14285"/>
          <a:stretch/>
        </p:blipFill>
        <p:spPr>
          <a:xfrm>
            <a:off x="1463040" y="89322"/>
            <a:ext cx="8830491" cy="6651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709513" y="4333784"/>
            <a:ext cx="29191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Jimmy Legacy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52584" y="5134871"/>
            <a:ext cx="4633000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Miss Emily’s b</a:t>
            </a:r>
            <a:r>
              <a:rPr lang="en-US" sz="5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rother</a:t>
            </a:r>
          </a:p>
          <a:p>
            <a:pPr algn="ctr"/>
            <a:r>
              <a:rPr lang="en-US" sz="5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Marlie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&amp; Jasmyn’s uncle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61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039" y="51500"/>
            <a:ext cx="4640195" cy="6715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204872" y="4203156"/>
            <a:ext cx="3667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Evangelist Legacy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63019" y="5004243"/>
            <a:ext cx="6950878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Miss Emily’s grandfather</a:t>
            </a:r>
          </a:p>
          <a:p>
            <a:pPr algn="ctr"/>
            <a:r>
              <a:rPr lang="en-US" sz="50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Marlie</a:t>
            </a:r>
            <a:r>
              <a:rPr lang="en-US" sz="5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&amp; Jasmyn’s great-grandfather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95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286" y="45028"/>
            <a:ext cx="4963424" cy="6708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710426" y="4124780"/>
            <a:ext cx="26716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Alex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Guitard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57850" y="4925867"/>
            <a:ext cx="797686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Miss Emily’s great-grandfather</a:t>
            </a:r>
          </a:p>
          <a:p>
            <a:pPr algn="ctr"/>
            <a:r>
              <a:rPr lang="en-US" sz="50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Marlie</a:t>
            </a:r>
            <a:r>
              <a:rPr lang="en-US" sz="5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&amp; Jasmyn’s great-great-grandfather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04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029" y="0"/>
            <a:ext cx="4736951" cy="6759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260926" y="4139381"/>
            <a:ext cx="34864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Napoleon Hickey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5634" y="5062711"/>
            <a:ext cx="4383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Nora &amp; DJ </a:t>
            </a:r>
            <a:r>
              <a:rPr lang="en-CA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MCCall’s</a:t>
            </a:r>
            <a:r>
              <a:rPr lang="en-CA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 Great </a:t>
            </a:r>
            <a:r>
              <a:rPr lang="en-CA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Great</a:t>
            </a:r>
            <a:r>
              <a:rPr lang="en-CA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 Grandfather</a:t>
            </a:r>
            <a:endParaRPr lang="en-CA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1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2" r="2369"/>
          <a:stretch/>
        </p:blipFill>
        <p:spPr>
          <a:xfrm>
            <a:off x="3396343" y="56236"/>
            <a:ext cx="5097517" cy="6710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418470" y="4999992"/>
            <a:ext cx="29787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Steven Carrier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93352" y="5801079"/>
            <a:ext cx="5028942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Peyton’s great-grandfather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01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9" t="12873" r="8899" b="4250"/>
          <a:stretch/>
        </p:blipFill>
        <p:spPr>
          <a:xfrm>
            <a:off x="3213465" y="66091"/>
            <a:ext cx="5355771" cy="67384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159348" y="4999992"/>
            <a:ext cx="34708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Thomas Malcolm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96168" y="5801079"/>
            <a:ext cx="7797199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Myah, Bella &amp; Tristan’s great-grandfather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56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1" b="4000"/>
          <a:stretch/>
        </p:blipFill>
        <p:spPr>
          <a:xfrm>
            <a:off x="3396343" y="40839"/>
            <a:ext cx="5107577" cy="6706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421870" y="4229282"/>
            <a:ext cx="2971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John E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Bertin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00923" y="5030369"/>
            <a:ext cx="1213794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WWII</a:t>
            </a:r>
          </a:p>
        </p:txBody>
      </p:sp>
    </p:spTree>
    <p:extLst>
      <p:ext uri="{BB962C8B-B14F-4D97-AF65-F5344CB8AC3E}">
        <p14:creationId xmlns:p14="http://schemas.microsoft.com/office/powerpoint/2010/main" val="204889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63908" y="-995086"/>
            <a:ext cx="6857999" cy="884816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15872" y="4186517"/>
            <a:ext cx="45540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Ronald </a:t>
            </a:r>
            <a:r>
              <a:rPr lang="en-CA" sz="5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Benett</a:t>
            </a:r>
            <a:endParaRPr lang="en-C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43082" y="5011270"/>
            <a:ext cx="3899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Shyann’s Grandfather</a:t>
            </a:r>
            <a:endParaRPr lang="en-CA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99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474" y="59551"/>
            <a:ext cx="4885509" cy="6724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416098" y="4320719"/>
            <a:ext cx="32708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Cristopher Grey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527976" y="5121806"/>
            <a:ext cx="1047082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Navy</a:t>
            </a:r>
          </a:p>
        </p:txBody>
      </p:sp>
    </p:spTree>
    <p:extLst>
      <p:ext uri="{BB962C8B-B14F-4D97-AF65-F5344CB8AC3E}">
        <p14:creationId xmlns:p14="http://schemas.microsoft.com/office/powerpoint/2010/main" val="45815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7" t="17729" r="5796" b="3438"/>
          <a:stretch/>
        </p:blipFill>
        <p:spPr>
          <a:xfrm>
            <a:off x="3200402" y="61307"/>
            <a:ext cx="5486399" cy="6729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57184" y="4999992"/>
            <a:ext cx="26057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William Roy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7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04" r="29880"/>
          <a:stretch/>
        </p:blipFill>
        <p:spPr>
          <a:xfrm>
            <a:off x="3550722" y="0"/>
            <a:ext cx="491638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95564" y="4158988"/>
            <a:ext cx="587718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Andrew Flanagan</a:t>
            </a:r>
          </a:p>
          <a:p>
            <a:pPr algn="ctr"/>
            <a:r>
              <a:rPr 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WWII POW Hong </a:t>
            </a:r>
            <a:r>
              <a:rPr 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Kong</a:t>
            </a:r>
          </a:p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Jade’s </a:t>
            </a:r>
            <a:r>
              <a:rPr 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Great-grandfather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22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" t="7824"/>
          <a:stretch/>
        </p:blipFill>
        <p:spPr>
          <a:xfrm>
            <a:off x="1058095" y="71328"/>
            <a:ext cx="10058399" cy="67325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310650" y="5418005"/>
            <a:ext cx="1795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V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eterans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9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3" b="543"/>
          <a:stretch/>
        </p:blipFill>
        <p:spPr>
          <a:xfrm>
            <a:off x="3135083" y="78027"/>
            <a:ext cx="5656217" cy="6690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34053" y="4999992"/>
            <a:ext cx="5478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Brian Dempsey and friend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17638" y="5801079"/>
            <a:ext cx="2711000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Kayla’s cousin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72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" t="8191" r="2374" b="529"/>
          <a:stretch/>
        </p:blipFill>
        <p:spPr>
          <a:xfrm>
            <a:off x="2991395" y="37247"/>
            <a:ext cx="5839097" cy="6755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546022" y="4999992"/>
            <a:ext cx="4723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Robert Joseph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Loubert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52953" y="5801079"/>
            <a:ext cx="6309741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Canadian Arm Forces 1955-1981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55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0" b="1812"/>
          <a:stretch/>
        </p:blipFill>
        <p:spPr>
          <a:xfrm>
            <a:off x="3944983" y="56075"/>
            <a:ext cx="4271553" cy="6738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196117" y="4999992"/>
            <a:ext cx="37369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Roland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Rosengren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76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57" y="39097"/>
            <a:ext cx="4376057" cy="681370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30727" y="4999992"/>
            <a:ext cx="45199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Sgt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George </a:t>
            </a: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Blomquist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5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908" y="184889"/>
            <a:ext cx="5159828" cy="6756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4540352" y="4619981"/>
            <a:ext cx="31069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Manuel Carrier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15777" y="5380445"/>
            <a:ext cx="895610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Ms. Sally</a:t>
            </a:r>
            <a:r>
              <a:rPr lang="en-US" sz="5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&amp; Ms. Tammy’s grandfather</a:t>
            </a:r>
          </a:p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Ja</a:t>
            </a:r>
            <a:r>
              <a:rPr lang="en-US" sz="5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ck, Jayla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, Owen &amp; Devon’s</a:t>
            </a:r>
            <a:r>
              <a:rPr lang="en-US" sz="5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great-grandfather</a:t>
            </a:r>
            <a:endParaRPr lang="en-U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53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5" t="4695" r="5109" b="12676"/>
          <a:stretch/>
        </p:blipFill>
        <p:spPr>
          <a:xfrm>
            <a:off x="3278085" y="81859"/>
            <a:ext cx="5363640" cy="66666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511228" y="4986929"/>
            <a:ext cx="2878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Arthur Daigle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25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1" r="1227" b="4191"/>
          <a:stretch/>
        </p:blipFill>
        <p:spPr>
          <a:xfrm>
            <a:off x="3812146" y="61554"/>
            <a:ext cx="4533363" cy="6715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573108" y="4986929"/>
            <a:ext cx="30127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Charlie Hickey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73735" y="5788016"/>
            <a:ext cx="6011518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Sierra &amp; Eli’s </a:t>
            </a:r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great-grandfather</a:t>
            </a:r>
          </a:p>
        </p:txBody>
      </p:sp>
    </p:spTree>
    <p:extLst>
      <p:ext uri="{BB962C8B-B14F-4D97-AF65-F5344CB8AC3E}">
        <p14:creationId xmlns:p14="http://schemas.microsoft.com/office/powerpoint/2010/main" val="366461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9" b="5350"/>
          <a:stretch/>
        </p:blipFill>
        <p:spPr>
          <a:xfrm>
            <a:off x="3696237" y="95105"/>
            <a:ext cx="4739425" cy="66843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581539" y="4986929"/>
            <a:ext cx="29958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Emidie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 Hickey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13009" y="5788016"/>
            <a:ext cx="5932971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MT Condensed" panose="020B0506020104020203" pitchFamily="34" charset="0"/>
                <a:cs typeface="Shonar Bangla" panose="020B0502040204020203" pitchFamily="34" charset="0"/>
              </a:rPr>
              <a:t>Sierra &amp; Eli’s great-great-uncle</a:t>
            </a:r>
            <a:endParaRPr lang="en-US" sz="5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ill Sans MT Condensed" panose="020B0506020104020203" pitchFamily="34" charset="0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8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1262" t="12280" r="21130" b="14481"/>
          <a:stretch/>
        </p:blipFill>
        <p:spPr>
          <a:xfrm>
            <a:off x="1481070" y="56605"/>
            <a:ext cx="9398295" cy="6717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0066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645" y="0"/>
            <a:ext cx="5190709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10741" y="3586348"/>
            <a:ext cx="38832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Alphonse </a:t>
            </a:r>
            <a:r>
              <a:rPr lang="en-CA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Guitard</a:t>
            </a:r>
            <a:endParaRPr lang="en-CA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18015" y="4509678"/>
            <a:ext cx="50733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Jenna &amp; </a:t>
            </a:r>
            <a:r>
              <a:rPr lang="en-CA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Lacie’s</a:t>
            </a:r>
            <a:r>
              <a:rPr lang="en-C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 </a:t>
            </a:r>
          </a:p>
          <a:p>
            <a:pPr algn="ctr"/>
            <a:r>
              <a:rPr lang="en-C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Great-Grandfather</a:t>
            </a:r>
            <a:endParaRPr lang="en-CA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63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4130" t="10695" r="34394" b="13072"/>
          <a:stretch/>
        </p:blipFill>
        <p:spPr>
          <a:xfrm>
            <a:off x="3657600" y="45239"/>
            <a:ext cx="4971245" cy="6769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932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5657f2f7-e44d-4e5b-9f82-6c462ffd99d3@CANPRD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739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83106" y="4177553"/>
            <a:ext cx="47064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Raymond Shannon</a:t>
            </a:r>
            <a:endParaRPr lang="en-C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37647" y="5100883"/>
            <a:ext cx="5997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Allie &amp; Aubrey’s Great Uncle</a:t>
            </a:r>
            <a:endParaRPr lang="en-CA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40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130" y="0"/>
            <a:ext cx="743174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92071" y="4473388"/>
            <a:ext cx="36396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John </a:t>
            </a:r>
            <a:r>
              <a:rPr lang="en-CA" sz="5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Rosengren</a:t>
            </a:r>
            <a:endParaRPr lang="en-C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3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3030071" y="62754"/>
            <a:ext cx="5378823" cy="67324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33165" y="3926541"/>
            <a:ext cx="51726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Machine Gunner – </a:t>
            </a:r>
            <a:endParaRPr lang="en-CA" sz="4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  <a:p>
            <a:pPr algn="ctr"/>
            <a:r>
              <a:rPr lang="en-CA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William </a:t>
            </a:r>
            <a:r>
              <a:rPr lang="en-CA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(Billy) </a:t>
            </a:r>
            <a:r>
              <a:rPr lang="en-CA" sz="4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Rosengren</a:t>
            </a:r>
            <a:endParaRPr lang="en-CA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59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59514a2-1b76-49cc-9418-fa62a6900a51@CANPRD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482" y="116541"/>
            <a:ext cx="4788553" cy="6741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35624" y="4455460"/>
            <a:ext cx="710004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 </a:t>
            </a:r>
          </a:p>
          <a:p>
            <a:pPr algn="ctr"/>
            <a:r>
              <a:rPr lang="en-CA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Master Corporal Wayne Lavigne </a:t>
            </a:r>
            <a:r>
              <a:rPr lang="en-CA" dirty="0"/>
              <a:t> </a:t>
            </a:r>
          </a:p>
          <a:p>
            <a:r>
              <a:rPr lang="en-CA" dirty="0"/>
              <a:t>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01788" y="5518230"/>
            <a:ext cx="5468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</a:rPr>
              <a:t>Ms. Mandy’s Uncle</a:t>
            </a:r>
            <a:endParaRPr lang="en-CA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04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120" t="11225" r="35186" b="13072"/>
          <a:stretch/>
        </p:blipFill>
        <p:spPr>
          <a:xfrm>
            <a:off x="3786389" y="57097"/>
            <a:ext cx="4700788" cy="6737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794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219" t="10520" r="35383" b="14305"/>
          <a:stretch/>
        </p:blipFill>
        <p:spPr>
          <a:xfrm>
            <a:off x="3580326" y="35429"/>
            <a:ext cx="4713667" cy="6776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8258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d-3564D93D-3F8E-44F6-8903-2D6B89C48A10" descr="Imag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2" y="0"/>
            <a:ext cx="4665849" cy="683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82709" y="3868719"/>
            <a:ext cx="3720353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dirty="0" smtClean="0">
                <a:solidFill>
                  <a:srgbClr val="FF0000"/>
                </a:solidFill>
                <a:latin typeface="Gill Sans MT Condensed" panose="020B0506020104020203" pitchFamily="34" charset="0"/>
              </a:rPr>
              <a:t>Stephan Carrier </a:t>
            </a:r>
            <a:endParaRPr lang="en-CA" sz="4000" dirty="0">
              <a:solidFill>
                <a:srgbClr val="FF0000"/>
              </a:solidFill>
              <a:latin typeface="Gill Sans MT Condensed" panose="020B0506020104020203" pitchFamily="34" charset="0"/>
            </a:endParaRPr>
          </a:p>
          <a:p>
            <a:pPr algn="ctr"/>
            <a:r>
              <a:rPr lang="en-CA" sz="4000" dirty="0" smtClean="0">
                <a:solidFill>
                  <a:srgbClr val="FF0000"/>
                </a:solidFill>
                <a:latin typeface="Gill Sans MT Condensed" panose="020B0506020104020203" pitchFamily="34" charset="0"/>
              </a:rPr>
              <a:t> WWI </a:t>
            </a:r>
            <a:r>
              <a:rPr lang="en-CA" sz="4000" dirty="0">
                <a:solidFill>
                  <a:srgbClr val="FF0000"/>
                </a:solidFill>
                <a:latin typeface="Gill Sans MT Condensed" panose="020B0506020104020203" pitchFamily="34" charset="0"/>
              </a:rPr>
              <a:t>and WWII</a:t>
            </a:r>
            <a:r>
              <a:rPr lang="en-CA" sz="4000" dirty="0">
                <a:solidFill>
                  <a:srgbClr val="FF0000"/>
                </a:solidFill>
                <a:latin typeface="Gill Sans MT Condensed" panose="020B0506020104020203" pitchFamily="34" charset="0"/>
              </a:rPr>
              <a:t> </a:t>
            </a:r>
            <a:endParaRPr lang="en-CA" sz="4000" dirty="0" smtClean="0">
              <a:solidFill>
                <a:srgbClr val="FF0000"/>
              </a:solidFill>
              <a:latin typeface="Gill Sans MT Condensed" panose="020B0506020104020203" pitchFamily="34" charset="0"/>
            </a:endParaRPr>
          </a:p>
          <a:p>
            <a:pPr algn="ctr"/>
            <a:r>
              <a:rPr lang="en-CA" sz="4000" dirty="0">
                <a:solidFill>
                  <a:srgbClr val="FF0000"/>
                </a:solidFill>
                <a:latin typeface="Gill Sans MT Condensed" panose="020B0506020104020203" pitchFamily="34" charset="0"/>
              </a:rPr>
              <a:t>Peyton’s great grandfather</a:t>
            </a:r>
            <a:endParaRPr lang="en-CA" sz="4000" dirty="0" smtClean="0">
              <a:solidFill>
                <a:srgbClr val="FF0000"/>
              </a:solidFill>
              <a:latin typeface="Gill Sans MT Condensed" panose="020B0506020104020203" pitchFamily="34" charset="0"/>
            </a:endParaRPr>
          </a:p>
          <a:p>
            <a:pPr algn="ctr"/>
            <a:endParaRPr lang="en-CA" dirty="0"/>
          </a:p>
          <a:p>
            <a:pPr algn="ctr"/>
            <a:endParaRPr lang="en-CA" dirty="0" smtClean="0"/>
          </a:p>
          <a:p>
            <a:pPr algn="ctr"/>
            <a:endParaRPr lang="en-CA" dirty="0"/>
          </a:p>
          <a:p>
            <a:pPr algn="ctr"/>
            <a:endParaRPr lang="en-CA" dirty="0"/>
          </a:p>
          <a:p>
            <a:r>
              <a:rPr lang="en-CA" dirty="0"/>
              <a:t> 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10483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d-D29BD6EA-F9EC-41A4-94D7-5C4DA260FE1B" descr="Imag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767" y="116540"/>
            <a:ext cx="5290703" cy="645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48635" y="4715435"/>
            <a:ext cx="42761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800" dirty="0">
                <a:solidFill>
                  <a:srgbClr val="FF0000"/>
                </a:solidFill>
                <a:latin typeface="Gill Sans MT Condensed" panose="020B0506020104020203" pitchFamily="34" charset="0"/>
              </a:rPr>
              <a:t>Vanessa </a:t>
            </a:r>
            <a:r>
              <a:rPr lang="en-CA" sz="4800" dirty="0" err="1">
                <a:solidFill>
                  <a:srgbClr val="FF0000"/>
                </a:solidFill>
                <a:latin typeface="Gill Sans MT Condensed" panose="020B0506020104020203" pitchFamily="34" charset="0"/>
              </a:rPr>
              <a:t>Mallaley</a:t>
            </a:r>
            <a:r>
              <a:rPr lang="en-CA" sz="4800" dirty="0">
                <a:solidFill>
                  <a:srgbClr val="FF0000"/>
                </a:solidFill>
                <a:latin typeface="Gill Sans MT Condensed" panose="020B0506020104020203" pitchFamily="34" charset="0"/>
              </a:rPr>
              <a:t> Ross </a:t>
            </a:r>
            <a:r>
              <a:rPr lang="en-CA" sz="4800" dirty="0" smtClean="0">
                <a:solidFill>
                  <a:srgbClr val="FF0000"/>
                </a:solidFill>
                <a:latin typeface="Gill Sans MT Condensed" panose="020B0506020104020203" pitchFamily="34" charset="0"/>
              </a:rPr>
              <a:t>Afghanistan</a:t>
            </a:r>
            <a:endParaRPr lang="en-CA" sz="4800" dirty="0">
              <a:solidFill>
                <a:srgbClr val="FF0000"/>
              </a:solidFill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111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5953" y="2645363"/>
            <a:ext cx="637706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Lucida Handwriting" panose="03010101010101010101" pitchFamily="66" charset="0"/>
              </a:rPr>
              <a:t>Thank You</a:t>
            </a:r>
            <a:endParaRPr lang="en-US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91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2594</TotalTime>
  <Words>446</Words>
  <Application>Microsoft Office PowerPoint</Application>
  <PresentationFormat>Widescreen</PresentationFormat>
  <Paragraphs>163</Paragraphs>
  <Slides>97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97</vt:i4>
      </vt:variant>
    </vt:vector>
  </HeadingPairs>
  <TitlesOfParts>
    <vt:vector size="104" baseType="lpstr">
      <vt:lpstr>Arial</vt:lpstr>
      <vt:lpstr>Calibri</vt:lpstr>
      <vt:lpstr>Calibri Light</vt:lpstr>
      <vt:lpstr>Gill Sans MT Condensed</vt:lpstr>
      <vt:lpstr>Lucida Handwriting</vt:lpstr>
      <vt:lpstr>Shonar Bangla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Province of New Brunswick - Department of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Arsenault, Michelle (ASD-N)</dc:creator>
  <cp:lastModifiedBy>Lagace, Emily (ASD-N)</cp:lastModifiedBy>
  <cp:revision>110</cp:revision>
  <dcterms:created xsi:type="dcterms:W3CDTF">2015-10-27T12:16:25Z</dcterms:created>
  <dcterms:modified xsi:type="dcterms:W3CDTF">2020-11-06T14:00:46Z</dcterms:modified>
</cp:coreProperties>
</file>